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Estilo me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23" autoAdjust="0"/>
    <p:restoredTop sz="92185" autoAdjust="0"/>
  </p:normalViewPr>
  <p:slideViewPr>
    <p:cSldViewPr snapToGrid="0">
      <p:cViewPr varScale="1">
        <p:scale>
          <a:sx n="105" d="100"/>
          <a:sy n="105" d="100"/>
        </p:scale>
        <p:origin x="78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F93512-D4F8-4AD8-84AE-71255F7641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659EEE2-FD29-4CA0-96A7-1DA64D798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BEE4A08-7190-405E-827C-FF0C8F6FF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5BF18-6FCE-4AFB-A38A-D380282CFDFF}" type="datetimeFigureOut">
              <a:rPr lang="es-CL" smtClean="0"/>
              <a:t>24-08-2021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6962467-BDC3-4048-8C68-68CABA7F2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19316B0-F0AC-4DD4-B2B2-98A6004D4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70786-8727-4AA1-9E46-A6AC012A927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893015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8ABDA9-EC4A-4049-895E-E2EE128B9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BE2FDD9-8B94-48DE-A185-85D9FA8C48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EF784BE-FF56-4770-A1F4-F13212F72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5BF18-6FCE-4AFB-A38A-D380282CFDFF}" type="datetimeFigureOut">
              <a:rPr lang="es-CL" smtClean="0"/>
              <a:t>24-08-2021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CF46289-76E8-4D50-B21D-F5A77C800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C711FCD-B2C2-42B0-9C13-8AA549C05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70786-8727-4AA1-9E46-A6AC012A927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897586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9BC51AE-7BB8-4664-8063-D4A50F5E42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4FE3FAC-10F6-4578-8050-7E001093A8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8E04833-7854-4000-B083-05156EBC4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5BF18-6FCE-4AFB-A38A-D380282CFDFF}" type="datetimeFigureOut">
              <a:rPr lang="es-CL" smtClean="0"/>
              <a:t>24-08-2021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6600AA2-CD2D-4388-8FA5-AEE34855F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9BF7E6F-48F2-451E-879A-FE8284A29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70786-8727-4AA1-9E46-A6AC012A927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41741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CE77D0-C0E0-48A1-A12E-FDA3C37F0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6E6B93A-0FD3-478D-B12A-7E39EC2D49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1835A22-B858-48EF-B45A-A26FED9BE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5BF18-6FCE-4AFB-A38A-D380282CFDFF}" type="datetimeFigureOut">
              <a:rPr lang="es-CL" smtClean="0"/>
              <a:t>24-08-2021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8AE13AC-ABAE-40A2-B588-8B4345B7E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9AD6C99-16F6-45D1-8D1B-899C411AD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70786-8727-4AA1-9E46-A6AC012A927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662589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ABB716-7B34-4752-AF87-E3699D9C2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AB88069-F19F-4738-91DC-78B79BACF5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16485D5-3B36-44BF-B567-37E02DC6A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5BF18-6FCE-4AFB-A38A-D380282CFDFF}" type="datetimeFigureOut">
              <a:rPr lang="es-CL" smtClean="0"/>
              <a:t>24-08-2021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BC73B1A-58EA-4200-B994-EA8585BCF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50F600B-A8BE-41E6-BBBA-0DC108B7E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70786-8727-4AA1-9E46-A6AC012A927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40896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6404A9-903B-4DDC-BAE9-AF92BAB32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3528696-2996-418F-A13B-3E947EB051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F386A6A-532F-4B04-9E4C-30DD21A46A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24F806-40F5-4477-AD5D-D64769CE9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5BF18-6FCE-4AFB-A38A-D380282CFDFF}" type="datetimeFigureOut">
              <a:rPr lang="es-CL" smtClean="0"/>
              <a:t>24-08-2021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61E2612-AB76-4FFF-9AA5-7DD8B175C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5264620-FD94-490B-99DF-A710AB825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70786-8727-4AA1-9E46-A6AC012A927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90754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EA12BF-8689-4DC9-8F39-C9108EE12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DD41AB6-BA5D-4B9F-A4E4-1801100A0A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7FE064B-88E7-47C6-86C4-9413BD85F1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81B01CF-5966-4177-AEBD-14C7721A87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771A662-33AE-4755-9AA9-F086D8C2FC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FEE3A2C-DC0E-43F8-84A9-52D717265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5BF18-6FCE-4AFB-A38A-D380282CFDFF}" type="datetimeFigureOut">
              <a:rPr lang="es-CL" smtClean="0"/>
              <a:t>24-08-2021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D04B44E-1808-4635-A634-9F97B5AA7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0B186BD-6187-4549-8FAA-9CC24006F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70786-8727-4AA1-9E46-A6AC012A927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40246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AA1BB0-0C38-4C84-935E-317127D13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672709A-E427-4A53-8695-FBD64B3B3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5BF18-6FCE-4AFB-A38A-D380282CFDFF}" type="datetimeFigureOut">
              <a:rPr lang="es-CL" smtClean="0"/>
              <a:t>24-08-2021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23F4BCB-2216-45D8-A950-13244D167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E53A066-2F2E-4FF5-9E7A-AE70B5D81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70786-8727-4AA1-9E46-A6AC012A927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3370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014BEB09-709E-4046-B474-CAE00327B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5BF18-6FCE-4AFB-A38A-D380282CFDFF}" type="datetimeFigureOut">
              <a:rPr lang="es-CL" smtClean="0"/>
              <a:t>24-08-2021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28482EEA-5942-4867-B88A-1F21EF5DB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73A30D9-1269-444F-A279-3BF6B94F2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70786-8727-4AA1-9E46-A6AC012A927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05879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754579-2429-4E47-8D0D-EAD1CD0E8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67E8714-394A-45BB-96E9-ED4BF6886C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4788130-8E5A-4DB3-B03F-13831473C1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4017854-E924-405E-975F-96E6F381A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5BF18-6FCE-4AFB-A38A-D380282CFDFF}" type="datetimeFigureOut">
              <a:rPr lang="es-CL" smtClean="0"/>
              <a:t>24-08-2021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859F8EA-896A-4C2E-BA7C-D0B701DD5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0A1D3DE-4DC8-457C-8376-622A20502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70786-8727-4AA1-9E46-A6AC012A927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26319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90A09B-1F93-400C-BE5C-2A3C0C3A7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7E71D03-8D57-422C-9929-4FFA17F61F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3479B21-CBFE-41D6-8608-BC1D8B365D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CE902C8-1521-403B-B6BC-597EACA26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5BF18-6FCE-4AFB-A38A-D380282CFDFF}" type="datetimeFigureOut">
              <a:rPr lang="es-CL" smtClean="0"/>
              <a:t>24-08-2021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4E71808-32D0-428D-8FBF-726C4C229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A971FD9-525E-4363-8732-E7DE18F35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70786-8727-4AA1-9E46-A6AC012A927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787327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0F9315CC-1534-4AFD-9244-68DE6DC6C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DB2F406-C1D7-4F2C-8BF8-1EE216E10A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87DDAB2-E37F-4FF4-BD57-46726A17A2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5BF18-6FCE-4AFB-A38A-D380282CFDFF}" type="datetimeFigureOut">
              <a:rPr lang="es-CL" smtClean="0"/>
              <a:t>24-08-2021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9ECB933-50F3-44DD-9BC1-EAFDC3382D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8275FCC-93F8-4930-9558-B9FF0AA4CF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470786-8727-4AA1-9E46-A6AC012A927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24949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Imagen que contiene Gráfico&#10;&#10;Descripción generada automáticamente">
            <a:extLst>
              <a:ext uri="{FF2B5EF4-FFF2-40B4-BE49-F238E27FC236}">
                <a16:creationId xmlns:a16="http://schemas.microsoft.com/office/drawing/2014/main" id="{20C4F3D8-4B4A-4CE1-B0B8-3287FC859D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"/>
            <a:ext cx="12192000" cy="685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9973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Texto&#10;&#10;Descripción generada automáticamente">
            <a:extLst>
              <a:ext uri="{FF2B5EF4-FFF2-40B4-BE49-F238E27FC236}">
                <a16:creationId xmlns:a16="http://schemas.microsoft.com/office/drawing/2014/main" id="{2BF82CF5-5825-47D1-B300-D46B6A9587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"/>
            <a:ext cx="12192000" cy="685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2080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Texto, Aplicación, Correo electrónico&#10;&#10;Descripción generada automáticamente">
            <a:extLst>
              <a:ext uri="{FF2B5EF4-FFF2-40B4-BE49-F238E27FC236}">
                <a16:creationId xmlns:a16="http://schemas.microsoft.com/office/drawing/2014/main" id="{5DED6711-4C1D-4587-85DF-8850F03583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"/>
            <a:ext cx="12192000" cy="685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5369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Texto, Aplicación, Correo electrónico&#10;&#10;Descripción generada automáticamente">
            <a:extLst>
              <a:ext uri="{FF2B5EF4-FFF2-40B4-BE49-F238E27FC236}">
                <a16:creationId xmlns:a16="http://schemas.microsoft.com/office/drawing/2014/main" id="{71EB47BC-45A5-4933-862D-35C827E5E6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"/>
            <a:ext cx="12192000" cy="685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5014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1334ACB3-0289-4ACF-9F51-02214884BA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"/>
            <a:ext cx="12192000" cy="685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3887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abla, Escala de tiempo&#10;&#10;Descripción generada automáticamente">
            <a:extLst>
              <a:ext uri="{FF2B5EF4-FFF2-40B4-BE49-F238E27FC236}">
                <a16:creationId xmlns:a16="http://schemas.microsoft.com/office/drawing/2014/main" id="{875F7E63-1A1D-41AE-A567-B872A338DF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"/>
            <a:ext cx="12192000" cy="685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929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abla, Escala de tiempo&#10;&#10;Descripción generada automáticamente">
            <a:extLst>
              <a:ext uri="{FF2B5EF4-FFF2-40B4-BE49-F238E27FC236}">
                <a16:creationId xmlns:a16="http://schemas.microsoft.com/office/drawing/2014/main" id="{1440CBD1-5A50-426F-A916-B64A671D52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"/>
            <a:ext cx="12192000" cy="685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8054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06A85031-5DC1-4691-96A9-28DB172425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"/>
            <a:ext cx="12192000" cy="685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7958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B5E11B3D-2137-4809-84A9-7B718946FF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"/>
            <a:ext cx="12192000" cy="685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9249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Texto&#10;&#10;Descripción generada automáticamente">
            <a:extLst>
              <a:ext uri="{FF2B5EF4-FFF2-40B4-BE49-F238E27FC236}">
                <a16:creationId xmlns:a16="http://schemas.microsoft.com/office/drawing/2014/main" id="{A8BF050D-FF95-4788-8A10-5F120EE88E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"/>
            <a:ext cx="12192000" cy="685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2210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FF696430-2BAD-42E8-881F-CA73EEA18F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"/>
            <a:ext cx="12192000" cy="685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2126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Texto&#10;&#10;Descripción generada automáticamente">
            <a:extLst>
              <a:ext uri="{FF2B5EF4-FFF2-40B4-BE49-F238E27FC236}">
                <a16:creationId xmlns:a16="http://schemas.microsoft.com/office/drawing/2014/main" id="{579011CE-6972-438E-9816-0981B364E1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"/>
            <a:ext cx="12192000" cy="685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3844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9586BDCB-3794-4FBC-ADA4-6A7DE25ABC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"/>
            <a:ext cx="12192000" cy="685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7410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1845F573-30C2-40D8-AEC7-C8AC849263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"/>
            <a:ext cx="12192000" cy="685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6006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1818C6B5-F86A-476E-9508-40FA7E8E62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"/>
            <a:ext cx="12192000" cy="685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8719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Texto, Aplicación, Correo electrónico&#10;&#10;Descripción generada automáticamente">
            <a:extLst>
              <a:ext uri="{FF2B5EF4-FFF2-40B4-BE49-F238E27FC236}">
                <a16:creationId xmlns:a16="http://schemas.microsoft.com/office/drawing/2014/main" id="{26A00A44-DBDD-4922-A6DD-8686A6AA67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"/>
            <a:ext cx="12192000" cy="685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8957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0546D561-C942-47FB-81B2-6E6BAFD747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"/>
            <a:ext cx="12192000" cy="685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3500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9CE8AD8F-F831-491E-9337-FFBB56BA6C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"/>
            <a:ext cx="12192000" cy="685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1401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abla&#10;&#10;Descripción generada automáticamente">
            <a:extLst>
              <a:ext uri="{FF2B5EF4-FFF2-40B4-BE49-F238E27FC236}">
                <a16:creationId xmlns:a16="http://schemas.microsoft.com/office/drawing/2014/main" id="{5F706AD5-06CD-4AAB-9B74-155FF01C78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"/>
            <a:ext cx="12192000" cy="685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7186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Texto&#10;&#10;Descripción generada automáticamente">
            <a:extLst>
              <a:ext uri="{FF2B5EF4-FFF2-40B4-BE49-F238E27FC236}">
                <a16:creationId xmlns:a16="http://schemas.microsoft.com/office/drawing/2014/main" id="{D274507F-3841-4256-BC86-D3E295A26A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"/>
            <a:ext cx="12192000" cy="685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8909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Texto&#10;&#10;Descripción generada automáticamente">
            <a:extLst>
              <a:ext uri="{FF2B5EF4-FFF2-40B4-BE49-F238E27FC236}">
                <a16:creationId xmlns:a16="http://schemas.microsoft.com/office/drawing/2014/main" id="{C006E4C5-7415-4602-8364-DF3017367F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"/>
            <a:ext cx="12192000" cy="685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9201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813E64B8-EE95-427D-AC39-4CF7214E31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"/>
            <a:ext cx="12192000" cy="685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9956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C59A5573-D1C0-4290-B486-8C08A00938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"/>
            <a:ext cx="12192000" cy="685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9124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Texto&#10;&#10;Descripción generada automáticamente">
            <a:extLst>
              <a:ext uri="{FF2B5EF4-FFF2-40B4-BE49-F238E27FC236}">
                <a16:creationId xmlns:a16="http://schemas.microsoft.com/office/drawing/2014/main" id="{6356D8AD-EDD8-4941-99F4-407A7D4A40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"/>
            <a:ext cx="12192000" cy="685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6436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nombre de la empresa&#10;&#10;Descripción generada automáticamente">
            <a:extLst>
              <a:ext uri="{FF2B5EF4-FFF2-40B4-BE49-F238E27FC236}">
                <a16:creationId xmlns:a16="http://schemas.microsoft.com/office/drawing/2014/main" id="{5B0980EF-6AED-4B37-852A-8B794D3F81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"/>
            <a:ext cx="12192000" cy="685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5068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29CD4773-6B34-459D-BD59-7CA53926D0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"/>
            <a:ext cx="12192000" cy="685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6201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grama, Escala de tiempo&#10;&#10;Descripción generada automáticamente">
            <a:extLst>
              <a:ext uri="{FF2B5EF4-FFF2-40B4-BE49-F238E27FC236}">
                <a16:creationId xmlns:a16="http://schemas.microsoft.com/office/drawing/2014/main" id="{F3AC23DC-A862-4F19-A8B8-F2B9682A69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"/>
            <a:ext cx="12192000" cy="685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8527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E19E9B3F-7AFA-4CFE-8A90-32A60FE266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"/>
            <a:ext cx="12192000" cy="685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5049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45D61B29-D7B5-4FD9-BA26-0D3E45C3C3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"/>
            <a:ext cx="12192000" cy="685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1025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Texto&#10;&#10;Descripción generada automáticamente">
            <a:extLst>
              <a:ext uri="{FF2B5EF4-FFF2-40B4-BE49-F238E27FC236}">
                <a16:creationId xmlns:a16="http://schemas.microsoft.com/office/drawing/2014/main" id="{00B0FE2E-B20A-47ED-ABBF-93D9A5B634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"/>
            <a:ext cx="12192000" cy="685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5862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D1185CB6-7C3D-4121-9482-6135E5EAC6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"/>
            <a:ext cx="12192000" cy="685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83511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1063</TotalTime>
  <Words>0</Words>
  <Application>Microsoft Office PowerPoint</Application>
  <PresentationFormat>Panorámica</PresentationFormat>
  <Paragraphs>0</Paragraphs>
  <Slides>31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PLADECO 2021 - 2024</dc:title>
  <dc:creator>Tatiana Larrere Sanchez</dc:creator>
  <cp:lastModifiedBy>Muni</cp:lastModifiedBy>
  <cp:revision>55</cp:revision>
  <dcterms:created xsi:type="dcterms:W3CDTF">2021-07-20T00:52:33Z</dcterms:created>
  <dcterms:modified xsi:type="dcterms:W3CDTF">2021-08-24T20:31:34Z</dcterms:modified>
</cp:coreProperties>
</file>